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3060700" cy="1944688"/>
  <p:notesSz cx="3143250" cy="4870450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sz="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sz="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sz="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sz="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sz="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sz="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sz="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400" d="100"/>
          <a:sy n="400" d="100"/>
        </p:scale>
        <p:origin x="288" y="288"/>
      </p:cViewPr>
      <p:guideLst/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>
            <a:extLst>
              <a:ext uri="{FF2B5EF4-FFF2-40B4-BE49-F238E27FC236}">
                <a16:creationId xmlns:a16="http://schemas.microsoft.com/office/drawing/2014/main" id="{F05602C9-7F4F-212F-7E36-5301A346280C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5" name="Rectangle 3">
            <a:extLst>
              <a:ext uri="{FF2B5EF4-FFF2-40B4-BE49-F238E27FC236}">
                <a16:creationId xmlns:a16="http://schemas.microsoft.com/office/drawing/2014/main" id="{B83299BE-736A-D414-6EBF-AED08C8DA4B9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1781175" y="0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052" name="Rectangle 4">
            <a:extLst>
              <a:ext uri="{FF2B5EF4-FFF2-40B4-BE49-F238E27FC236}">
                <a16:creationId xmlns:a16="http://schemas.microsoft.com/office/drawing/2014/main" id="{F88EEDA4-E6CF-A383-D9B7-58C34AF500B2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34938" y="365125"/>
            <a:ext cx="2873375" cy="18272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077" name="Rectangle 5">
            <a:extLst>
              <a:ext uri="{FF2B5EF4-FFF2-40B4-BE49-F238E27FC236}">
                <a16:creationId xmlns:a16="http://schemas.microsoft.com/office/drawing/2014/main" id="{32BC6AE6-99BE-8097-04E0-0BFEA8DDFE03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314325" y="2312988"/>
            <a:ext cx="2514600" cy="2192337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3078" name="Rectangle 6">
            <a:extLst>
              <a:ext uri="{FF2B5EF4-FFF2-40B4-BE49-F238E27FC236}">
                <a16:creationId xmlns:a16="http://schemas.microsoft.com/office/drawing/2014/main" id="{5AD5DC6F-A705-13FF-51E3-AABBE70B7822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4625975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9" name="Rectangle 7">
            <a:extLst>
              <a:ext uri="{FF2B5EF4-FFF2-40B4-BE49-F238E27FC236}">
                <a16:creationId xmlns:a16="http://schemas.microsoft.com/office/drawing/2014/main" id="{9E994C28-93F1-E5B3-2B0E-935E8406509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781175" y="4625975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/>
            </a:lvl1pPr>
          </a:lstStyle>
          <a:p>
            <a:pPr>
              <a:defRPr/>
            </a:pPr>
            <a:fld id="{260BD268-97D4-4555-A304-4DF20395BCD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7">
            <a:extLst>
              <a:ext uri="{FF2B5EF4-FFF2-40B4-BE49-F238E27FC236}">
                <a16:creationId xmlns:a16="http://schemas.microsoft.com/office/drawing/2014/main" id="{E67B3721-73AD-F03A-8FAA-38FCAD48DC5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defRPr kumimoji="1" sz="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 sz="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 sz="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 sz="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 sz="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7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fld id="{6ABFEE01-CE81-4345-A5A8-CC9D9F20A422}" type="slidenum">
              <a:rPr lang="en-US" altLang="ja-JP" sz="1200"/>
              <a:pPr/>
              <a:t>1</a:t>
            </a:fld>
            <a:endParaRPr lang="en-US" altLang="ja-JP" sz="1200"/>
          </a:p>
        </p:txBody>
      </p:sp>
      <p:sp>
        <p:nvSpPr>
          <p:cNvPr id="3075" name="Rectangle 2">
            <a:extLst>
              <a:ext uri="{FF2B5EF4-FFF2-40B4-BE49-F238E27FC236}">
                <a16:creationId xmlns:a16="http://schemas.microsoft.com/office/drawing/2014/main" id="{45AA73E9-AFD7-47B2-97D3-2D3AFAA86E3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6" name="Rectangle 3">
            <a:extLst>
              <a:ext uri="{FF2B5EF4-FFF2-40B4-BE49-F238E27FC236}">
                <a16:creationId xmlns:a16="http://schemas.microsoft.com/office/drawing/2014/main" id="{50B184F0-4167-4CAA-9452-970832E55A6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/>
            <a:endParaRPr lang="ja-JP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28011596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317500" rtl="0" eaLnBrk="0" fontAlgn="base" hangingPunct="0">
        <a:spcBef>
          <a:spcPct val="0"/>
        </a:spcBef>
        <a:spcAft>
          <a:spcPct val="0"/>
        </a:spcAft>
        <a:defRPr kumimoji="1" sz="1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defTabSz="317500" rtl="0" eaLnBrk="0" fontAlgn="base" hangingPunct="0">
        <a:spcBef>
          <a:spcPct val="0"/>
        </a:spcBef>
        <a:spcAft>
          <a:spcPct val="0"/>
        </a:spcAft>
        <a:defRPr kumimoji="1" sz="16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defTabSz="317500" rtl="0" eaLnBrk="0" fontAlgn="base" hangingPunct="0">
        <a:spcBef>
          <a:spcPct val="0"/>
        </a:spcBef>
        <a:spcAft>
          <a:spcPct val="0"/>
        </a:spcAft>
        <a:defRPr kumimoji="1" sz="16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defTabSz="317500" rtl="0" eaLnBrk="0" fontAlgn="base" hangingPunct="0">
        <a:spcBef>
          <a:spcPct val="0"/>
        </a:spcBef>
        <a:spcAft>
          <a:spcPct val="0"/>
        </a:spcAft>
        <a:defRPr kumimoji="1" sz="16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defTabSz="317500" rtl="0" eaLnBrk="0" fontAlgn="base" hangingPunct="0">
        <a:spcBef>
          <a:spcPct val="0"/>
        </a:spcBef>
        <a:spcAft>
          <a:spcPct val="0"/>
        </a:spcAft>
        <a:defRPr kumimoji="1" sz="16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defTabSz="317500" rtl="0" fontAlgn="base">
        <a:spcBef>
          <a:spcPct val="0"/>
        </a:spcBef>
        <a:spcAft>
          <a:spcPct val="0"/>
        </a:spcAft>
        <a:defRPr kumimoji="1" sz="16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defTabSz="317500" rtl="0" fontAlgn="base">
        <a:spcBef>
          <a:spcPct val="0"/>
        </a:spcBef>
        <a:spcAft>
          <a:spcPct val="0"/>
        </a:spcAft>
        <a:defRPr kumimoji="1" sz="16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defTabSz="317500" rtl="0" fontAlgn="base">
        <a:spcBef>
          <a:spcPct val="0"/>
        </a:spcBef>
        <a:spcAft>
          <a:spcPct val="0"/>
        </a:spcAft>
        <a:defRPr kumimoji="1" sz="16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defTabSz="317500" rtl="0" fontAlgn="base">
        <a:spcBef>
          <a:spcPct val="0"/>
        </a:spcBef>
        <a:spcAft>
          <a:spcPct val="0"/>
        </a:spcAft>
        <a:defRPr kumimoji="1" sz="16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119063" indent="-119063" algn="l" defTabSz="317500" rtl="0" eaLnBrk="0" fontAlgn="base" hangingPunct="0">
        <a:spcBef>
          <a:spcPct val="20000"/>
        </a:spcBef>
        <a:spcAft>
          <a:spcPct val="0"/>
        </a:spcAft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60350" indent="-100013" algn="l" defTabSz="317500" rtl="0" eaLnBrk="0" fontAlgn="base" hangingPunct="0">
        <a:spcBef>
          <a:spcPct val="20000"/>
        </a:spcBef>
        <a:spcAft>
          <a:spcPct val="0"/>
        </a:spcAft>
        <a:buChar char="–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2pPr>
      <a:lvl3pPr marL="396875" indent="-79375" algn="l" defTabSz="317500" rtl="0" eaLnBrk="0" fontAlgn="base" hangingPunct="0">
        <a:spcBef>
          <a:spcPct val="20000"/>
        </a:spcBef>
        <a:spcAft>
          <a:spcPct val="0"/>
        </a:spcAft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558800" indent="-80963" algn="l" defTabSz="317500" rtl="0" eaLnBrk="0" fontAlgn="base" hangingPunct="0">
        <a:spcBef>
          <a:spcPct val="20000"/>
        </a:spcBef>
        <a:spcAft>
          <a:spcPct val="0"/>
        </a:spcAft>
        <a:buChar char="–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17550" indent="-80963" algn="l" defTabSz="317500" rtl="0" eaLnBrk="0" fontAlgn="base" hangingPunct="0">
        <a:spcBef>
          <a:spcPct val="20000"/>
        </a:spcBef>
        <a:spcAft>
          <a:spcPct val="0"/>
        </a:spcAft>
        <a:buChar char="»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68" userDrawn="1">
          <p15:clr>
            <a:srgbClr val="F26B43"/>
          </p15:clr>
        </p15:guide>
        <p15:guide id="2" pos="1860" userDrawn="1">
          <p15:clr>
            <a:srgbClr val="F26B43"/>
          </p15:clr>
        </p15:guide>
        <p15:guide id="3" pos="68" userDrawn="1">
          <p15:clr>
            <a:srgbClr val="F26B43"/>
          </p15:clr>
        </p15:guide>
        <p15:guide id="4" orient="horz" pos="1157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3175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3175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3" baseType="lpstr">
      <vt:lpstr>Arial</vt:lpstr>
      <vt:lpstr>標準デザイン</vt:lpstr>
      <vt:lpstr>PowerPoint プレゼンテーション</vt:lpstr>
    </vt:vector>
  </TitlesOfParts>
  <Company> 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10006</dc:creator>
  <cp:lastModifiedBy>G12518</cp:lastModifiedBy>
  <cp:revision>20</cp:revision>
  <dcterms:created xsi:type="dcterms:W3CDTF">2011-04-13T05:25:09Z</dcterms:created>
  <dcterms:modified xsi:type="dcterms:W3CDTF">2023-08-11T17:58:39Z</dcterms:modified>
</cp:coreProperties>
</file>

<file path=docProps/thumbnail.jpeg>
</file>