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700" cy="194468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05602C9-7F4F-212F-7E36-5301A34628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83299BE-736A-D414-6EBF-AED08C8DA4B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F88EEDA4-E6CF-A383-D9B7-58C34AF500B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4938" y="365125"/>
            <a:ext cx="28733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2BC6AE6-99BE-8097-04E0-0BFEA8DDFE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AD5DC6F-A705-13FF-51E3-AABBE70B782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9E994C28-93F1-E5B3-2B0E-935E840650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60BD268-97D4-4555-A304-4DF20395BC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E67B3721-73AD-F03A-8FAA-38FCAD48D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6ABFEE01-CE81-4345-A5A8-CC9D9F20A422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45AA73E9-AFD7-47B2-97D3-2D3AFAA86E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50B184F0-4167-4CAA-9452-970832E55A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0115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1860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11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10006</dc:creator>
  <cp:lastModifiedBy>G12518</cp:lastModifiedBy>
  <cp:revision>20</cp:revision>
  <dcterms:created xsi:type="dcterms:W3CDTF">2011-04-13T05:25:09Z</dcterms:created>
  <dcterms:modified xsi:type="dcterms:W3CDTF">2023-08-11T17:58:39Z</dcterms:modified>
</cp:coreProperties>
</file>